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riyadharshini039/An-End-to-End-Data-Science-Project-with-ChatGPT"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PRIYADHARSHINI V – </a:t>
            </a:r>
            <a:r>
              <a:rPr lang="en-US" sz="2000" b="1" dirty="0">
                <a:solidFill>
                  <a:srgbClr val="2F5496"/>
                </a:solidFill>
              </a:rPr>
              <a:t>au</a:t>
            </a:r>
            <a:r>
              <a:rPr lang="en-US" sz="2000" b="1" dirty="0">
                <a:solidFill>
                  <a:srgbClr val="2F5496"/>
                </a:solidFill>
                <a:latin typeface="Arial"/>
                <a:ea typeface="Arial"/>
                <a:cs typeface="Arial"/>
                <a:sym typeface="Arial"/>
              </a:rPr>
              <a:t>810021214023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Problem Statement</a:t>
            </a:r>
            <a:endParaRPr sz="4400" dirty="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600"/>
              <a:buNone/>
            </a:pPr>
            <a:r>
              <a:rPr lang="en-US" dirty="0">
                <a:latin typeface="Aptos" panose="020B0004020202020204" pitchFamily="34" charset="0"/>
              </a:rPr>
              <a:t>With ChatGPT's natural language processing (NLP) and machine learning, the current study seeks to develop a loan approval system. To determine a new applicant's creditworthiness, it will examine historical loan data. By integrating ChatGPT, you may improve the loan application process by automating customer interactions. The goal is to improve the user experience for both loan officers and applicants by increasing the accuracy and speed of approvals through the integration of conversational AI and analytics.</a:t>
            </a:r>
            <a:endParaRPr dirty="0">
              <a:latin typeface="Aptos" panose="020B0004020202020204" pitchFamily="34" charset="0"/>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Proposed Solution</a:t>
            </a:r>
            <a:endParaRPr sz="4400" dirty="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600"/>
              <a:buNone/>
            </a:pPr>
            <a:r>
              <a:rPr lang="en-US" dirty="0">
                <a:latin typeface="Aptos" panose="020B0004020202020204" pitchFamily="34" charset="0"/>
              </a:rPr>
              <a:t>Training a model based on machine learning for loan approval prediction, feature engineering, and data preparation are all part of the planned end-to-end data science project using ChatGPT and a loan dataset. An interactive interface for user support and questions is made possible by the integration of ChatGPT. Extensive testing guarantees the accuracy of the model in practical situations.</a:t>
            </a:r>
            <a:endParaRPr dirty="0">
              <a:latin typeface="Aptos" panose="020B0004020202020204" pitchFamily="34" charset="0"/>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https://github.com/Priyadharshini039/An-End-to-End-Data-Science-Project-with-ChatGPT</a:t>
            </a:r>
            <a:endParaRPr lang="en-IN" dirty="0"/>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Recording 2024-04-24 190322">
            <a:hlinkClick r:id="" action="ppaction://media"/>
            <a:extLst>
              <a:ext uri="{FF2B5EF4-FFF2-40B4-BE49-F238E27FC236}">
                <a16:creationId xmlns:a16="http://schemas.microsoft.com/office/drawing/2014/main" id="{352AE1A5-162A-A599-98DD-90B8E8A56E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2192" y="1389472"/>
            <a:ext cx="9959751" cy="47205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Conclusion</a:t>
            </a:r>
            <a:endParaRPr dirty="0"/>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600"/>
              <a:buNone/>
            </a:pPr>
            <a:r>
              <a:rPr lang="en-US" dirty="0">
                <a:latin typeface="Aptos" panose="020B0004020202020204" pitchFamily="34" charset="0"/>
              </a:rPr>
              <a:t>By using ChatGPT to implement an end-to-end data project for a loan dataset, lending service efficiency and customer engagement are improved. It enables smooth communication and offers prompt support and direction through NLP. The user experience is streamlined by meticulous data preprocessing, model training, integration, and deployment that guarantee correct and pertinent responses. Loan management procedures are optimized by the system's constant monitoring and upgrades, which make it flexible and sensitive to changing customer needs.</a:t>
            </a:r>
          </a:p>
          <a:p>
            <a:pPr marL="0" lvl="0" indent="0" algn="l" rtl="0">
              <a:lnSpc>
                <a:spcPct val="90000"/>
              </a:lnSpc>
              <a:spcBef>
                <a:spcPts val="0"/>
              </a:spcBef>
              <a:spcAft>
                <a:spcPts val="0"/>
              </a:spcAft>
              <a:buClr>
                <a:schemeClr val="dk1"/>
              </a:buClr>
              <a:buSzPts val="2600"/>
              <a:buNone/>
            </a:pP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600"/>
              <a:buNone/>
            </a:pPr>
            <a:r>
              <a:rPr lang="en-US" dirty="0">
                <a:latin typeface="Aptos" panose="020B0004020202020204" pitchFamily="34" charset="0"/>
              </a:rPr>
              <a:t>Implementing ChatGPT for loan datasets has promising opportunities going forward. Sophisticated loan application systems will be made possible by advances in NLP and ML. Risk assessment can be improved by integrating several data sources, such as social media or transaction history. Accessibility can be enhanced via voice recognition. Trust and compliance can be guaranteed by cooperation with authorities and financial institutions. All things considered, ChatGPT's future in loan management is quite promising in terms of innovation and financial inclusivity</a:t>
            </a:r>
            <a:r>
              <a:rPr lang="en-US" dirty="0"/>
              <a:t>.</a:t>
            </a:r>
            <a:endParaRPr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605</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insuvai insuvai</cp:lastModifiedBy>
  <cp:revision>3</cp:revision>
  <dcterms:modified xsi:type="dcterms:W3CDTF">2024-04-24T14:01:21Z</dcterms:modified>
</cp:coreProperties>
</file>